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55082" autoAdjust="0"/>
  </p:normalViewPr>
  <p:slideViewPr>
    <p:cSldViewPr snapToGrid="0">
      <p:cViewPr varScale="1">
        <p:scale>
          <a:sx n="53" d="100"/>
          <a:sy n="53" d="100"/>
        </p:scale>
        <p:origin x="19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8k 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hình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8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client: framework </a:t>
            </a:r>
            <a:r>
              <a:rPr lang="en-US" baseline="0" dirty="0" err="1" smtClean="0"/>
              <a:t>Openfl</a:t>
            </a:r>
            <a:endParaRPr lang="en-US" baseline="0" dirty="0" smtClean="0"/>
          </a:p>
          <a:p>
            <a:r>
              <a:rPr lang="en-US" baseline="0" dirty="0" err="1" smtClean="0"/>
              <a:t>Haxe</a:t>
            </a:r>
            <a:r>
              <a:rPr lang="en-US" baseline="0" dirty="0" smtClean="0"/>
              <a:t>: là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cụ, mã </a:t>
            </a:r>
            <a:r>
              <a:rPr lang="en-US" baseline="0" dirty="0" err="1" smtClean="0"/>
              <a:t>nguồn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mơ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tảng</a:t>
            </a:r>
            <a:endParaRPr lang="en-US" baseline="0" dirty="0" smtClean="0"/>
          </a:p>
          <a:p>
            <a:r>
              <a:rPr lang="en-US" baseline="0" dirty="0" err="1" smtClean="0"/>
              <a:t>Bắt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đầu</a:t>
            </a:r>
            <a:r>
              <a:rPr lang="en-US" baseline="0" dirty="0" smtClean="0"/>
              <a:t>: 10/2015 </a:t>
            </a:r>
            <a:r>
              <a:rPr lang="en-US" baseline="0" dirty="0" err="1" smtClean="0"/>
              <a:t>bởi</a:t>
            </a:r>
            <a:r>
              <a:rPr lang="en-US" baseline="0" dirty="0" smtClean="0"/>
              <a:t> Nicolas </a:t>
            </a:r>
            <a:r>
              <a:rPr lang="en-US" baseline="0" dirty="0" err="1" smtClean="0"/>
              <a:t>cannasse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 smtClean="0">
                <a:solidFill>
                  <a:srgbClr val="C00000"/>
                </a:solidFill>
              </a:rPr>
              <a:t>Openfl</a:t>
            </a:r>
            <a:r>
              <a:rPr lang="en-US" b="0" baseline="0" dirty="0" smtClean="0">
                <a:solidFill>
                  <a:srgbClr val="C00000"/>
                </a:solidFill>
              </a:rPr>
              <a:t> 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</a:t>
            </a:r>
            <a:r>
              <a:rPr lang="en-US" b="0" baseline="0" dirty="0" smtClean="0">
                <a:solidFill>
                  <a:srgbClr val="C00000"/>
                </a:solidFill>
              </a:rPr>
              <a:t>̣ </a:t>
            </a:r>
            <a:r>
              <a:rPr lang="en-US" b="0" baseline="0" dirty="0" err="1" smtClean="0">
                <a:solidFill>
                  <a:srgbClr val="C00000"/>
                </a:solidFill>
              </a:rPr>
              <a:t>của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rgbClr val="C00000"/>
                </a:solidFill>
              </a:rPr>
              <a:t>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viện</a:t>
            </a:r>
            <a:r>
              <a:rPr lang="en-US" b="0" baseline="0" dirty="0" smtClean="0">
                <a:solidFill>
                  <a:srgbClr val="C00000"/>
                </a:solidFill>
              </a:rPr>
              <a:t>, </a:t>
            </a:r>
            <a:r>
              <a:rPr lang="en-US" b="0" baseline="0" dirty="0" err="1" smtClean="0">
                <a:solidFill>
                  <a:srgbClr val="C00000"/>
                </a:solidFill>
              </a:rPr>
              <a:t>fw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được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sư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đê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phát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triển</a:t>
            </a:r>
            <a:r>
              <a:rPr lang="en-US" b="0" baseline="0" dirty="0" smtClean="0">
                <a:solidFill>
                  <a:srgbClr val="C00000"/>
                </a:solidFill>
              </a:rPr>
              <a:t> game, </a:t>
            </a:r>
            <a:r>
              <a:rPr lang="en-US" b="0" baseline="0" dirty="0" err="1" smtClean="0">
                <a:solidFill>
                  <a:srgbClr val="C00000"/>
                </a:solidFill>
              </a:rPr>
              <a:t>ứng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cho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nhiều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nền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tảng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khác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nhau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err="1" smtClean="0">
                <a:solidFill>
                  <a:srgbClr val="C00000"/>
                </a:solidFill>
              </a:rPr>
              <a:t>Kê</a:t>
            </a:r>
            <a:r>
              <a:rPr lang="en-US" b="0" baseline="0" dirty="0" smtClean="0">
                <a:solidFill>
                  <a:srgbClr val="C00000"/>
                </a:solidFill>
              </a:rPr>
              <a:t>́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thừa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tư</a:t>
            </a:r>
            <a:r>
              <a:rPr lang="en-US" b="0" baseline="0" dirty="0" smtClean="0">
                <a:solidFill>
                  <a:srgbClr val="C00000"/>
                </a:solidFill>
              </a:rPr>
              <a:t>̀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smtClean="0"/>
              <a:t>chỉnh, khá đầy đủ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r>
              <a:rPr lang="en-US" smtClean="0"/>
              <a:t>Hệ thống vật phẩm, kỹ năng khá phong phú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Mode single play còn đơn giản, chưa có cốt 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smtClean="0"/>
              <a:t>chưa được chi tiết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Tìm hiểu cấu trúc, các nền tảng phát triển thông dụng</a:t>
            </a:r>
          </a:p>
          <a:p>
            <a:r>
              <a:rPr lang="en-US" smtClean="0"/>
              <a:t>Hiểu biết về</a:t>
            </a:r>
            <a:r>
              <a:rPr lang="en-US" smtClean="0"/>
              <a:t> cách thức hoạt động, vận hành, kiến trúc của game mobile online</a:t>
            </a:r>
          </a:p>
          <a:p>
            <a:r>
              <a:rPr lang="en-US" smtClean="0"/>
              <a:t>Xây dựng thành công một sản phẩm game mobile online có nét đặc trưng riêng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12284687" cy="4422573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 smtClean="0"/>
              <a:t>Xin cảm ơn Hội đồng, quý thầy cô </a:t>
            </a:r>
          </a:p>
          <a:p>
            <a:pPr marL="0" indent="0">
              <a:buNone/>
            </a:pPr>
            <a:r>
              <a:rPr lang="en-US" sz="4000" smtClean="0"/>
              <a:t>và mọi người đã chú ý theo dõi!</a:t>
            </a:r>
            <a:endParaRPr lang="en-US" sz="4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http://www.imgion.com/images/01/Writing-thank-you-with-pe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38" y="354898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rabita.az/uploads/xidmetler/mobile-de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03" y="1524537"/>
            <a:ext cx="5728091" cy="43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mtClean="0"/>
              <a:t>Dễ sử dụng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3055</TotalTime>
  <Words>773</Words>
  <Application>Microsoft Office PowerPoint</Application>
  <PresentationFormat>Widescreen</PresentationFormat>
  <Paragraphs>136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Kiến trúc ứng dụng</vt:lpstr>
      <vt:lpstr>Kiến trúc ứng dụng</vt:lpstr>
      <vt:lpstr>Nhận xét – Đánh giá</vt:lpstr>
      <vt:lpstr>Nhận xét – Đánh giá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Lam</cp:lastModifiedBy>
  <cp:revision>61</cp:revision>
  <dcterms:created xsi:type="dcterms:W3CDTF">2015-01-15T13:57:47Z</dcterms:created>
  <dcterms:modified xsi:type="dcterms:W3CDTF">2015-01-25T16:33:32Z</dcterms:modified>
</cp:coreProperties>
</file>